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0" r:id="rId3"/>
    <p:sldId id="257" r:id="rId4"/>
    <p:sldId id="259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8609-870A-4D09-8C5D-126CB8719AFA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09FA46-9E0F-4CDB-B9A3-C24398207B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8609-870A-4D09-8C5D-126CB8719AFA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FA46-9E0F-4CDB-B9A3-C24398207B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8609-870A-4D09-8C5D-126CB8719AFA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FA46-9E0F-4CDB-B9A3-C24398207B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998609-870A-4D09-8C5D-126CB8719AFA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609FA46-9E0F-4CDB-B9A3-C24398207B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8609-870A-4D09-8C5D-126CB8719AFA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FA46-9E0F-4CDB-B9A3-C24398207B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8609-870A-4D09-8C5D-126CB8719AFA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FA46-9E0F-4CDB-B9A3-C24398207B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FA46-9E0F-4CDB-B9A3-C24398207B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8609-870A-4D09-8C5D-126CB8719AFA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8609-870A-4D09-8C5D-126CB8719AFA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FA46-9E0F-4CDB-B9A3-C24398207B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8609-870A-4D09-8C5D-126CB8719AFA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FA46-9E0F-4CDB-B9A3-C24398207B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998609-870A-4D09-8C5D-126CB8719AFA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609FA46-9E0F-4CDB-B9A3-C24398207B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8609-870A-4D09-8C5D-126CB8719AFA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09FA46-9E0F-4CDB-B9A3-C24398207B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998609-870A-4D09-8C5D-126CB8719AFA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609FA46-9E0F-4CDB-B9A3-C24398207B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- What character traits do you  see in the movie so far? Pick one character and list some of their character traits.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Journal #9</a:t>
            </a:r>
            <a:endParaRPr lang="en-US" sz="6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nger-Managem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8000" y="1524000"/>
            <a:ext cx="7950200" cy="447198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How to respond to anger</a:t>
            </a:r>
            <a:endParaRPr lang="en-US" sz="4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Ways to respond to anger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How do we respond to anger? </a:t>
            </a:r>
          </a:p>
          <a:p>
            <a:pPr lvl="2"/>
            <a:endParaRPr lang="en-US" dirty="0" smtClean="0"/>
          </a:p>
          <a:p>
            <a:pPr lvl="3"/>
            <a:r>
              <a:rPr lang="en-US" dirty="0" smtClean="0"/>
              <a:t>Respond to how they are feeling, not the content of what they are saying.</a:t>
            </a:r>
          </a:p>
          <a:p>
            <a:pPr lvl="3"/>
            <a:r>
              <a:rPr lang="en-US" dirty="0" smtClean="0"/>
              <a:t>Avoid direct eye contact</a:t>
            </a:r>
          </a:p>
          <a:p>
            <a:pPr lvl="3"/>
            <a:r>
              <a:rPr lang="en-US" dirty="0" smtClean="0"/>
              <a:t>Allow angry people to physically escape the situation. </a:t>
            </a:r>
          </a:p>
          <a:p>
            <a:pPr lvl="3"/>
            <a:r>
              <a:rPr lang="en-US" dirty="0" smtClean="0"/>
              <a:t>DO NOT defend yourself by attacking back at them on  their character flaws. </a:t>
            </a:r>
          </a:p>
          <a:p>
            <a:pPr lvl="3"/>
            <a:r>
              <a:rPr lang="en-US" dirty="0" smtClean="0"/>
              <a:t>Do not use sarcasm</a:t>
            </a:r>
          </a:p>
          <a:p>
            <a:pPr lvl="3"/>
            <a:r>
              <a:rPr lang="en-US" dirty="0" smtClean="0"/>
              <a:t>Never argue with someone while they are intoxicated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Discussion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GOOD listening techniques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Stop talking, its obvious…but not always easy.</a:t>
            </a:r>
          </a:p>
          <a:p>
            <a:pPr lvl="1"/>
            <a:r>
              <a:rPr lang="en-US" dirty="0" smtClean="0"/>
              <a:t>Put the speaker at ease.</a:t>
            </a:r>
          </a:p>
          <a:p>
            <a:pPr lvl="1"/>
            <a:r>
              <a:rPr lang="en-US" dirty="0" smtClean="0"/>
              <a:t>Show a desire to listen. Act and be interested.</a:t>
            </a:r>
          </a:p>
          <a:p>
            <a:pPr lvl="1"/>
            <a:r>
              <a:rPr lang="en-US" dirty="0" smtClean="0"/>
              <a:t>Remove distraction….CELL PHONES</a:t>
            </a:r>
          </a:p>
          <a:p>
            <a:pPr lvl="1"/>
            <a:r>
              <a:rPr lang="en-US" dirty="0" smtClean="0"/>
              <a:t>Empathize. Try to put yourself in their shoes.</a:t>
            </a:r>
          </a:p>
          <a:p>
            <a:pPr lvl="1"/>
            <a:r>
              <a:rPr lang="en-US" dirty="0" smtClean="0"/>
              <a:t>Be patient. Give them time to finish…don’t interrupt.</a:t>
            </a:r>
          </a:p>
          <a:p>
            <a:pPr lvl="1"/>
            <a:r>
              <a:rPr lang="en-US" dirty="0" smtClean="0"/>
              <a:t>Hold your temper. </a:t>
            </a:r>
          </a:p>
          <a:p>
            <a:pPr lvl="1"/>
            <a:r>
              <a:rPr lang="en-US" dirty="0" smtClean="0"/>
              <a:t>Ask questions</a:t>
            </a:r>
          </a:p>
          <a:p>
            <a:pPr lvl="1"/>
            <a:r>
              <a:rPr lang="en-US" dirty="0" smtClean="0"/>
              <a:t>Eye contact</a:t>
            </a:r>
          </a:p>
          <a:p>
            <a:pPr lvl="1"/>
            <a:r>
              <a:rPr lang="en-US" dirty="0" smtClean="0"/>
              <a:t>Give feedback.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Discussion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your groups write a scene in which a person must use two of the techniques to respond to an angry individual. </a:t>
            </a:r>
          </a:p>
          <a:p>
            <a:pPr lvl="1"/>
            <a:r>
              <a:rPr lang="en-US" dirty="0" smtClean="0"/>
              <a:t>You will act these out in front  of the class </a:t>
            </a:r>
            <a:r>
              <a:rPr lang="en-US" b="1" u="sng" dirty="0" smtClean="0"/>
              <a:t>Today</a:t>
            </a:r>
          </a:p>
          <a:p>
            <a:pPr lvl="2"/>
            <a:r>
              <a:rPr lang="en-US" b="1" u="sng" dirty="0" smtClean="0"/>
              <a:t>Write  your short script with the names of your group members on a piece of paper.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Your scene must include:</a:t>
            </a:r>
          </a:p>
          <a:p>
            <a:pPr lvl="1"/>
            <a:r>
              <a:rPr lang="en-US" dirty="0" smtClean="0"/>
              <a:t>2 ways of responding to anger</a:t>
            </a:r>
          </a:p>
          <a:p>
            <a:pPr lvl="3"/>
            <a:r>
              <a:rPr lang="en-US" dirty="0" smtClean="0"/>
              <a:t>Verbal and Nonverbal</a:t>
            </a:r>
          </a:p>
          <a:p>
            <a:pPr lvl="2"/>
            <a:r>
              <a:rPr lang="en-US" dirty="0" smtClean="0"/>
              <a:t>Demonstrate you know how to respond in these situations( AT LEAST 60 seconds) </a:t>
            </a:r>
          </a:p>
          <a:p>
            <a:pPr lvl="1"/>
            <a:r>
              <a:rPr lang="en-US" dirty="0" smtClean="0"/>
              <a:t>2 minutes of discussion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Number 1-5</a:t>
            </a:r>
          </a:p>
          <a:p>
            <a:r>
              <a:rPr lang="en-US" sz="3200" dirty="0" smtClean="0"/>
              <a:t>1. What color suit was Chris wearing in the beginning of the movie?</a:t>
            </a:r>
          </a:p>
          <a:p>
            <a:r>
              <a:rPr lang="en-US" sz="3200" dirty="0" smtClean="0"/>
              <a:t>2. How many people are in the box in the football game?</a:t>
            </a:r>
          </a:p>
          <a:p>
            <a:r>
              <a:rPr lang="en-US" sz="3200" dirty="0" smtClean="0"/>
              <a:t>3. Name the two jobs the wife works.</a:t>
            </a:r>
          </a:p>
          <a:p>
            <a:r>
              <a:rPr lang="en-US" sz="3200" dirty="0" smtClean="0"/>
              <a:t>4. Who directed it? It’s in the end credits?</a:t>
            </a:r>
          </a:p>
          <a:p>
            <a:r>
              <a:rPr lang="en-US" sz="3200" dirty="0" smtClean="0"/>
              <a:t>5. What day is it? ; ) 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Pursuit of Happiness Quiz : 25 points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682</TotalTime>
  <Words>305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Journal #9</vt:lpstr>
      <vt:lpstr>How to respond to anger</vt:lpstr>
      <vt:lpstr>Class Discussion</vt:lpstr>
      <vt:lpstr>Class Discussion</vt:lpstr>
      <vt:lpstr>Group Activity</vt:lpstr>
      <vt:lpstr>Pursuit of Happiness Quiz : 25 points 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</dc:title>
  <dc:creator>Lake Shore High School</dc:creator>
  <cp:lastModifiedBy>jroehm</cp:lastModifiedBy>
  <cp:revision>18</cp:revision>
  <dcterms:created xsi:type="dcterms:W3CDTF">2010-12-15T14:35:01Z</dcterms:created>
  <dcterms:modified xsi:type="dcterms:W3CDTF">2016-03-22T15:21:39Z</dcterms:modified>
</cp:coreProperties>
</file>