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3"/>
  </p:handoutMasterIdLst>
  <p:sldIdLst>
    <p:sldId id="272" r:id="rId2"/>
    <p:sldId id="267" r:id="rId3"/>
    <p:sldId id="256" r:id="rId4"/>
    <p:sldId id="264" r:id="rId5"/>
    <p:sldId id="265" r:id="rId6"/>
    <p:sldId id="271" r:id="rId7"/>
    <p:sldId id="257" r:id="rId8"/>
    <p:sldId id="258" r:id="rId9"/>
    <p:sldId id="273" r:id="rId10"/>
    <p:sldId id="259" r:id="rId11"/>
    <p:sldId id="262" r:id="rId12"/>
    <p:sldId id="263" r:id="rId13"/>
    <p:sldId id="266" r:id="rId14"/>
    <p:sldId id="260" r:id="rId15"/>
    <p:sldId id="261" r:id="rId16"/>
    <p:sldId id="274" r:id="rId17"/>
    <p:sldId id="270" r:id="rId18"/>
    <p:sldId id="275" r:id="rId19"/>
    <p:sldId id="268" r:id="rId20"/>
    <p:sldId id="276" r:id="rId21"/>
    <p:sldId id="269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43" autoAdjust="0"/>
  </p:normalViewPr>
  <p:slideViewPr>
    <p:cSldViewPr>
      <p:cViewPr>
        <p:scale>
          <a:sx n="66" d="100"/>
          <a:sy n="66" d="100"/>
        </p:scale>
        <p:origin x="-63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0E2028-D9BF-4412-BF7E-F4AB172F896A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9B076C-7865-4FD4-B1CA-BB18CEC37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0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5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7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0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2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9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0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1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5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8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9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30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32" name="Rectangle 3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33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34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6179D2-B3B0-4D12-B51C-39058A24D6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76427-3071-43A9-89E0-767157DE86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178E9-05D6-4A0A-B908-2CFB7C821B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AC5E4-94C6-48F7-927D-0B3B03AAF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50176-587A-4128-ABB6-C3D0F691EE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0517A-D0AB-4894-92DD-899038675C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44209-7E2C-4ED0-BE5C-BCB740C37B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0F595-F80C-4A6F-BECB-89DED3527E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C3617-C375-4708-B392-0E6E50907E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62DF0-EAEE-4DEB-BD7A-01F2D0E44C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6FA71-FF20-4640-9390-82C1EDB7CE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D737E4-3A42-4DD1-87FB-A8661A2964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FrVmDgh4v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bj4NwiQhk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hya8RPM70k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0ZuCilCu3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Journal </a:t>
            </a:r>
            <a:r>
              <a:rPr lang="en-US" dirty="0" smtClean="0"/>
              <a:t>#17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800" dirty="0" smtClean="0"/>
              <a:t>1)How long is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degree CSC punishable for?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800" dirty="0" smtClean="0"/>
              <a:t>2)How long is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and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degree CSC punishable for?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800" dirty="0" smtClean="0"/>
              <a:t>3) Describe CSC in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Degree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800" dirty="0" smtClean="0"/>
              <a:t>4) Describe CSC in the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Degree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800" dirty="0" smtClean="0"/>
              <a:t>5) T or F a person has to be speaking to an individual for it to be considered sexual </a:t>
            </a:r>
            <a:r>
              <a:rPr lang="en-US" sz="2800" dirty="0" smtClean="0"/>
              <a:t>harassment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MCj030365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990600"/>
            <a:ext cx="3640138" cy="5375275"/>
          </a:xfrm>
          <a:prstGeom prst="rect">
            <a:avLst/>
          </a:prstGeom>
          <a:noFill/>
        </p:spPr>
      </p:pic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295400" y="990600"/>
            <a:ext cx="7162800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The Female</a:t>
            </a:r>
          </a:p>
          <a:p>
            <a:pPr algn="ctr"/>
            <a:r>
              <a:rPr lang="en-US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Reproductive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pic020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3825"/>
            <a:ext cx="8229600" cy="658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 descr="Female Reproductive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58225" cy="6402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4" descr="Fem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363"/>
            <a:ext cx="8610600" cy="670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143000" y="228600"/>
            <a:ext cx="77724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Cervix</a:t>
            </a:r>
            <a:r>
              <a:rPr lang="en-US" dirty="0"/>
              <a:t> : bottom of the uterus that dilates during the birthing process. 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143000" y="1371600"/>
            <a:ext cx="7848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</a:rPr>
              <a:t>Endometrium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dirty="0"/>
              <a:t>: lining of the uterus.  *discharged during menstruation. *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143000" y="25908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Estrogen/Progesterone</a:t>
            </a:r>
            <a:r>
              <a:rPr lang="en-US" dirty="0"/>
              <a:t> : female sex hormone.  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219200" y="5973763"/>
            <a:ext cx="74676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Menopause</a:t>
            </a:r>
            <a:r>
              <a:rPr lang="en-US" dirty="0"/>
              <a:t> : ceasing of the menstruation cycle.  *45-55 years old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143000" y="3429000"/>
            <a:ext cx="7696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Fallopian Tube</a:t>
            </a:r>
            <a:r>
              <a:rPr lang="en-US" dirty="0"/>
              <a:t> : 	</a:t>
            </a:r>
            <a:r>
              <a:rPr lang="en-US" sz="2000" dirty="0"/>
              <a:t>1.  Where fertilization occurs.  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		   	2.  Connects the ovaries to the uterus.  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		   	3.  Lined with tiny hairs that push the egg. </a:t>
            </a:r>
          </a:p>
          <a:p>
            <a:pPr>
              <a:spcBef>
                <a:spcPct val="50000"/>
              </a:spcBef>
            </a:pPr>
            <a:r>
              <a:rPr lang="en-US" dirty="0"/>
              <a:t>		 	*Tubes Tied*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6" grpId="0"/>
      <p:bldP spid="71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19200" y="3048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Menstrual Cycle</a:t>
            </a:r>
            <a:r>
              <a:rPr lang="en-US" dirty="0"/>
              <a:t> : bleeding of the lining of the uterus.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95400" y="12954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Ovaries</a:t>
            </a:r>
            <a:r>
              <a:rPr lang="en-US" dirty="0"/>
              <a:t> : 1.  Produce estrogen and progesterone.  </a:t>
            </a:r>
          </a:p>
          <a:p>
            <a:pPr>
              <a:spcBef>
                <a:spcPct val="50000"/>
              </a:spcBef>
            </a:pPr>
            <a:r>
              <a:rPr lang="en-US" dirty="0"/>
              <a:t>	       2.  Produce eggs. 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219200" y="2667000"/>
            <a:ext cx="76962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Ovulation</a:t>
            </a:r>
            <a:r>
              <a:rPr lang="en-US" dirty="0"/>
              <a:t> : an egg is released in the middle of the menstruation cycle.  MOST FERTILE TIME!!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219200" y="4038600"/>
            <a:ext cx="76962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Uterus</a:t>
            </a:r>
            <a:r>
              <a:rPr lang="en-US" dirty="0"/>
              <a:t> : pear shaped organ where the fertilized egg implants itself.  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219200" y="5257800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Urethra</a:t>
            </a:r>
            <a:r>
              <a:rPr lang="en-US" dirty="0"/>
              <a:t> : tube that passes urine to the outside of the body.  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219200" y="60960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Vagina</a:t>
            </a:r>
            <a:r>
              <a:rPr lang="en-US" dirty="0"/>
              <a:t> : BIRTH CANAL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199" grpId="0"/>
      <p:bldP spid="8200" grpId="0"/>
      <p:bldP spid="82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Fertilization (Conception)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https://www.youtube.com/watch?v=BFrVmDgh4v4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3" name="Picture 5" descr="Scan Norgrov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 flipH="1">
            <a:off x="2209798" y="228600"/>
            <a:ext cx="1295401" cy="6324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Testicular Self Exam</a:t>
            </a:r>
            <a:br>
              <a:rPr lang="en-US" dirty="0" smtClean="0"/>
            </a:br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https://www.youtube.com/watch?v=vbj4NwiQhk8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4419600"/>
          </a:xfrm>
        </p:spPr>
        <p:txBody>
          <a:bodyPr/>
          <a:lstStyle/>
          <a:p>
            <a:pPr algn="ctr"/>
            <a:r>
              <a:rPr lang="en-US" sz="9600"/>
              <a:t>The End</a:t>
            </a:r>
          </a:p>
        </p:txBody>
      </p:sp>
      <p:pic>
        <p:nvPicPr>
          <p:cNvPr id="15366" name="Picture 6" descr="Scan Norgrov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28600"/>
            <a:ext cx="5597525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Showcard Gothic" pitchFamily="82" charset="0"/>
              </a:rPr>
              <a:t>Reproductive System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943600"/>
            <a:ext cx="7772400" cy="685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>
                <a:latin typeface="Snap ITC" pitchFamily="82" charset="0"/>
              </a:rPr>
              <a:t>Which one do you have?</a:t>
            </a:r>
          </a:p>
          <a:p>
            <a:pPr algn="ctr">
              <a:buFont typeface="Wingdings" pitchFamily="2" charset="2"/>
              <a:buNone/>
            </a:pPr>
            <a:endParaRPr lang="en-US">
              <a:latin typeface="Snap ITC" pitchFamily="82" charset="0"/>
            </a:endParaRPr>
          </a:p>
        </p:txBody>
      </p:sp>
      <p:pic>
        <p:nvPicPr>
          <p:cNvPr id="14341" name="Picture 5" descr="reproductives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752600"/>
            <a:ext cx="4378325" cy="416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Breast Exam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https://www.youtube.com/watch?v=1hya8RPM70k</a:t>
            </a:r>
            <a:endParaRPr lang="en-US" dirty="0" smtClean="0"/>
          </a:p>
          <a:p>
            <a:r>
              <a:rPr lang="en-US" dirty="0" smtClean="0"/>
              <a:t>@2:20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9600">
                <a:solidFill>
                  <a:schemeClr val="folHlink"/>
                </a:solidFill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MCj030365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838200"/>
            <a:ext cx="4483100" cy="5300663"/>
          </a:xfrm>
          <a:prstGeom prst="rect">
            <a:avLst/>
          </a:prstGeom>
          <a:noFill/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04800" y="1219200"/>
            <a:ext cx="83820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The Male </a:t>
            </a:r>
          </a:p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Reproductive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Male Reproductive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130175"/>
            <a:ext cx="9102725" cy="659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 descr="m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848600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066800" y="228600"/>
            <a:ext cx="8305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Circumcision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: surgical procedure that removes the foreskin from the tip of the penis. 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85344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FFFF00"/>
                </a:solidFill>
              </a:rPr>
              <a:t>Glands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1. </a:t>
            </a:r>
            <a:r>
              <a:rPr lang="en-US" sz="2800" b="1" dirty="0" smtClean="0">
                <a:solidFill>
                  <a:srgbClr val="FFFF00"/>
                </a:solidFill>
              </a:rPr>
              <a:t>Cowper's </a:t>
            </a:r>
            <a:r>
              <a:rPr lang="en-US" sz="2800" b="1" dirty="0">
                <a:solidFill>
                  <a:srgbClr val="FFFF00"/>
                </a:solidFill>
              </a:rPr>
              <a:t>Gland</a:t>
            </a:r>
            <a:r>
              <a:rPr lang="en-US" dirty="0"/>
              <a:t> </a:t>
            </a:r>
            <a:r>
              <a:rPr lang="en-US" dirty="0" smtClean="0"/>
              <a:t>: responsible for secreting lubricating mucus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2. Prostate Gland</a:t>
            </a:r>
            <a:r>
              <a:rPr lang="en-US" dirty="0"/>
              <a:t> :secrete a fluid that mixes with sperm to </a:t>
            </a:r>
          </a:p>
          <a:p>
            <a:pPr>
              <a:spcBef>
                <a:spcPct val="50000"/>
              </a:spcBef>
            </a:pPr>
            <a:r>
              <a:rPr lang="en-US" dirty="0"/>
              <a:t>			create semen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3. Seminal Vesicles</a:t>
            </a:r>
            <a:r>
              <a:rPr lang="en-US" dirty="0"/>
              <a:t> </a:t>
            </a:r>
            <a:r>
              <a:rPr lang="en-US" dirty="0" smtClean="0"/>
              <a:t>: secrete a significant proportion of the fluid that ultimately becomes semen</a:t>
            </a:r>
            <a:endParaRPr lang="en-US" dirty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066800" y="4724400"/>
            <a:ext cx="8305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</a:rPr>
              <a:t>Epididymis</a:t>
            </a:r>
            <a:r>
              <a:rPr lang="en-US" dirty="0"/>
              <a:t> : sperm are stored after it leaves the testes.  Sperm get ability to move. 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066800" y="56388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Semen </a:t>
            </a:r>
            <a:r>
              <a:rPr lang="en-US" dirty="0"/>
              <a:t>: above fluids and sperm.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143000" y="3810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Scrotum</a:t>
            </a:r>
            <a:r>
              <a:rPr lang="en-US" dirty="0"/>
              <a:t> : sac of skin that holds the testes.  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143000" y="129540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Testes</a:t>
            </a:r>
            <a:r>
              <a:rPr lang="en-US" dirty="0"/>
              <a:t> : 1. Produces testosterone</a:t>
            </a:r>
          </a:p>
          <a:p>
            <a:pPr>
              <a:spcBef>
                <a:spcPct val="50000"/>
              </a:spcBef>
            </a:pPr>
            <a:r>
              <a:rPr lang="en-US" dirty="0"/>
              <a:t>	    2. Produces sperm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143000" y="2743200"/>
            <a:ext cx="845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Testosterone </a:t>
            </a:r>
            <a:r>
              <a:rPr lang="en-US" dirty="0"/>
              <a:t>: male hormone 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143000" y="38862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Urethra</a:t>
            </a:r>
            <a:r>
              <a:rPr lang="en-US" dirty="0"/>
              <a:t> : urinary tube that passes urine and semen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219200" y="5334000"/>
            <a:ext cx="8382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Vas Deferens</a:t>
            </a:r>
            <a:r>
              <a:rPr lang="en-US" dirty="0"/>
              <a:t> : 2 tubes that connect the testes to the urethra.  Vasectomy pinches these tubes.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0"/>
      <p:bldP spid="1030" grpId="0"/>
      <p:bldP spid="1031" grpId="0"/>
      <p:bldP spid="10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 and Female Reproductive Systems</a:t>
            </a:r>
            <a:br>
              <a:rPr lang="en-US" dirty="0" smtClean="0"/>
            </a:br>
            <a:r>
              <a:rPr lang="en-US" dirty="0" smtClean="0"/>
              <a:t>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2666999"/>
            <a:ext cx="7772400" cy="3394075"/>
          </a:xfrm>
        </p:spPr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https://www.youtube.com/watch?v=G0ZuCilCu3E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5518</TotalTime>
  <Words>333</Words>
  <Application>Microsoft Office PowerPoint</Application>
  <PresentationFormat>On-screen Show (4:3)</PresentationFormat>
  <Paragraphs>58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Azure</vt:lpstr>
      <vt:lpstr>Journal #17</vt:lpstr>
      <vt:lpstr>Reproductive System</vt:lpstr>
      <vt:lpstr>Slide 3</vt:lpstr>
      <vt:lpstr>Slide 4</vt:lpstr>
      <vt:lpstr>Slide 5</vt:lpstr>
      <vt:lpstr>Slide 6</vt:lpstr>
      <vt:lpstr>Slide 7</vt:lpstr>
      <vt:lpstr>Slide 8</vt:lpstr>
      <vt:lpstr>Male and Female Reproductive Systems  Video</vt:lpstr>
      <vt:lpstr>Slide 10</vt:lpstr>
      <vt:lpstr>Slide 11</vt:lpstr>
      <vt:lpstr>Slide 12</vt:lpstr>
      <vt:lpstr>Slide 13</vt:lpstr>
      <vt:lpstr>Slide 14</vt:lpstr>
      <vt:lpstr>Slide 15</vt:lpstr>
      <vt:lpstr>Fertilization (Conception) </vt:lpstr>
      <vt:lpstr>Slide 17</vt:lpstr>
      <vt:lpstr>Testicular Self Exam Video</vt:lpstr>
      <vt:lpstr>The End</vt:lpstr>
      <vt:lpstr>Clinical Breast Exam </vt:lpstr>
      <vt:lpstr>Slide 21</vt:lpstr>
    </vt:vector>
  </TitlesOfParts>
  <Company>Fraser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delvillanoa0</dc:creator>
  <cp:lastModifiedBy>jroehm</cp:lastModifiedBy>
  <cp:revision>18</cp:revision>
  <dcterms:created xsi:type="dcterms:W3CDTF">2005-11-21T17:57:28Z</dcterms:created>
  <dcterms:modified xsi:type="dcterms:W3CDTF">2016-05-09T14:29:07Z</dcterms:modified>
</cp:coreProperties>
</file>