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22D24A-B213-43A5-92E4-D021D36453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95D7-A7E9-4AA6-B895-AD3988948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DA305-C076-40B1-B72B-BCD1C86D2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B147-CABD-4DEC-A9F3-127A00727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3E0E-C9DC-49E6-A477-0842C4CE0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C1930-D8D9-4B99-8C64-CD3FB9DE3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1B9A1-E542-444E-893E-1164CA891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34D77-CA59-4615-B65B-CE78B8F6D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486D5-D430-4515-BAC2-35C11EC50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7B9B-4B05-4613-B070-EBE03D33D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15D27-B67B-462B-BDBA-D23F4D1F8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39B9579-F4A9-4108-9D9D-34A85F1392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sz="4800"/>
              <a:t>Problem Solving Steps and Decision Making Techniques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7620000" cy="3048000"/>
          </a:xfrm>
          <a:ln/>
        </p:spPr>
        <p:txBody>
          <a:bodyPr/>
          <a:lstStyle/>
          <a:p>
            <a:r>
              <a:rPr lang="en-US" sz="3600" dirty="0" smtClean="0"/>
              <a:t>Journal </a:t>
            </a:r>
            <a:r>
              <a:rPr lang="en-US" sz="3600" dirty="0" smtClean="0"/>
              <a:t>#5</a:t>
            </a:r>
            <a:endParaRPr lang="en-US" sz="3600" dirty="0" smtClean="0"/>
          </a:p>
          <a:p>
            <a:r>
              <a:rPr lang="en-US" sz="3600" dirty="0" smtClean="0"/>
              <a:t>- Think of a recent problem you have had. List the steps you took to solve that problem. </a:t>
            </a:r>
            <a:endParaRPr 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Problem Solving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1. Problem Definition</a:t>
            </a:r>
            <a:r>
              <a:rPr lang="en-US" sz="2800"/>
              <a:t> </a:t>
            </a:r>
          </a:p>
          <a:p>
            <a:r>
              <a:rPr lang="en-US" sz="2800" b="1"/>
              <a:t>2. Problem Analysis</a:t>
            </a:r>
            <a:r>
              <a:rPr lang="en-US" sz="2800"/>
              <a:t> </a:t>
            </a:r>
          </a:p>
          <a:p>
            <a:r>
              <a:rPr lang="en-US" sz="2800" b="1"/>
              <a:t>3. Generating possible Solutions</a:t>
            </a:r>
          </a:p>
          <a:p>
            <a:r>
              <a:rPr lang="en-US" sz="2800" b="1"/>
              <a:t>4. Analyzing the Solutions</a:t>
            </a:r>
          </a:p>
          <a:p>
            <a:r>
              <a:rPr lang="en-US" sz="2800" b="1"/>
              <a:t>5. Selecting the best Solution(s)</a:t>
            </a:r>
          </a:p>
          <a:p>
            <a:r>
              <a:rPr lang="en-US" sz="2800" b="1"/>
              <a:t>6. Planning the next course of action (Next Steps)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 Problem 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Decide what you want achieve and write it down </a:t>
            </a:r>
          </a:p>
          <a:p>
            <a:pPr>
              <a:lnSpc>
                <a:spcPct val="90000"/>
              </a:lnSpc>
            </a:pPr>
            <a:r>
              <a:rPr lang="en-US" sz="2400"/>
              <a:t>The first part of the process not only involves writing down the problem to solve, but also checking that you are answering the right problem. </a:t>
            </a:r>
          </a:p>
          <a:p>
            <a:pPr>
              <a:lnSpc>
                <a:spcPct val="90000"/>
              </a:lnSpc>
            </a:pPr>
            <a:r>
              <a:rPr lang="en-US" sz="2400"/>
              <a:t>It is a check-step to ensure that you do not answer a side issue or only solve the part of the problem that is most easy to solve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People often use the most immediate solution to the first problem definition that they find without spending time checking the problem is the right one to answer.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 Problem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process is often to check where we are, what is the current situation and what is involved in making it a problem </a:t>
            </a:r>
          </a:p>
          <a:p>
            <a:pPr>
              <a:lnSpc>
                <a:spcPct val="90000"/>
              </a:lnSpc>
            </a:pPr>
            <a:r>
              <a:rPr lang="en-US" sz="2400"/>
              <a:t>Understanding where the problem is coming from, how it fits in with current developments and what the current environment is?</a:t>
            </a:r>
          </a:p>
          <a:p>
            <a:pPr>
              <a:lnSpc>
                <a:spcPct val="90000"/>
              </a:lnSpc>
            </a:pPr>
            <a:r>
              <a:rPr lang="en-US" sz="2400"/>
              <a:t>This section of the problem solving process ensures that time is spent in stepping back and assessing the current situation and what actually needs to be changed.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 Generating possible solutions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concentrate on generating many solutions and should not evaluate them at all </a:t>
            </a:r>
          </a:p>
          <a:p>
            <a:pPr>
              <a:lnSpc>
                <a:spcPct val="80000"/>
              </a:lnSpc>
            </a:pPr>
            <a:r>
              <a:rPr lang="en-US" sz="2800"/>
              <a:t>Very often an idea, which would have been discarded immediately, when evaluated properly, can be developed into a superb solution </a:t>
            </a:r>
          </a:p>
          <a:p>
            <a:pPr>
              <a:lnSpc>
                <a:spcPct val="80000"/>
              </a:lnSpc>
            </a:pPr>
            <a:r>
              <a:rPr lang="en-US" sz="2800"/>
              <a:t>At this stage, you should not pre-judge any potential solutions but should treat each idea as a new idea in its own right and worthy of consideration.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4 Analyzing the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note down the good and bad points and other things which are relevant to each solution. </a:t>
            </a:r>
          </a:p>
          <a:p>
            <a:r>
              <a:rPr lang="en-US"/>
              <a:t>Do not evaluate the solutions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 Selecting a 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You look at the solution as a whole and use your judgment as to whether to use the solution or not.</a:t>
            </a:r>
          </a:p>
          <a:p>
            <a:r>
              <a:rPr lang="en-US" sz="2800"/>
              <a:t>You will then end up with one, many or no viable solutions. </a:t>
            </a:r>
          </a:p>
          <a:p>
            <a:pPr lvl="1"/>
            <a:r>
              <a:rPr lang="en-US" sz="2400"/>
              <a:t>In the case where you have no solutions that work, you will need to repeat the generation of solutions section to discover more potential solutions.  </a:t>
            </a:r>
          </a:p>
          <a:p>
            <a:endParaRPr lang="en-US" sz="2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 Planning the next course of action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down what you are going to do next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the problem from your journal and outline the 6 steps to solving it now that we have went through the notes.</a:t>
            </a: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369</TotalTime>
  <Words>452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Proposal</vt:lpstr>
      <vt:lpstr>Problem Solving Steps and Decision Making Techniques</vt:lpstr>
      <vt:lpstr>Steps in Problem Solving</vt:lpstr>
      <vt:lpstr>Step 1 Problem Definition</vt:lpstr>
      <vt:lpstr>Step 2 Problem Analysis</vt:lpstr>
      <vt:lpstr>Step 3 Generating possible solutions</vt:lpstr>
      <vt:lpstr>Step 4 Analyzing the Solutions</vt:lpstr>
      <vt:lpstr>Step 5 Selecting a solution</vt:lpstr>
      <vt:lpstr>Step 6 Planning the next course of action </vt:lpstr>
      <vt:lpstr>ACTIVITY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Steps and Decision Making Techniques</dc:title>
  <dc:creator>Owner</dc:creator>
  <cp:lastModifiedBy>jroehm</cp:lastModifiedBy>
  <cp:revision>10</cp:revision>
  <dcterms:created xsi:type="dcterms:W3CDTF">2010-09-12T14:55:19Z</dcterms:created>
  <dcterms:modified xsi:type="dcterms:W3CDTF">2016-03-21T15:30:15Z</dcterms:modified>
</cp:coreProperties>
</file>