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56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8" r:id="rId21"/>
    <p:sldId id="276" r:id="rId22"/>
    <p:sldId id="277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54B6AC-4171-4E1A-BED4-F3E4C8A8121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525CF1-B4D6-43E6-885E-CE7488588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farmersmarket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emyplate.gov/MyPla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</a:t>
            </a:r>
            <a:r>
              <a:rPr lang="en-US" dirty="0" smtClean="0"/>
              <a:t>e difference between anorexia and bulimia?</a:t>
            </a:r>
          </a:p>
          <a:p>
            <a:r>
              <a:rPr lang="en-US" dirty="0" smtClean="0"/>
              <a:t>Define purge</a:t>
            </a:r>
          </a:p>
          <a:p>
            <a:r>
              <a:rPr lang="en-US" dirty="0" smtClean="0"/>
              <a:t>Define binge</a:t>
            </a:r>
          </a:p>
          <a:p>
            <a:r>
              <a:rPr lang="en-US" dirty="0" smtClean="0"/>
              <a:t>Eating disorders mostly effect who?</a:t>
            </a:r>
          </a:p>
          <a:p>
            <a:r>
              <a:rPr lang="en-US" dirty="0" smtClean="0"/>
              <a:t>What are the five reasons teens are at risk?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#28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Technically, any fruit or 100% fruit juice counts as part of the Fruit Group. Fruits may be fresh, canned, frozen, or dried, and may be whole, cut-up, or pureed. </a:t>
            </a:r>
          </a:p>
          <a:p>
            <a:pPr>
              <a:buNone/>
            </a:pPr>
            <a:r>
              <a:rPr lang="en-US" sz="2400" b="1" u="sng" dirty="0" smtClean="0"/>
              <a:t>Recommended Amount </a:t>
            </a:r>
          </a:p>
          <a:p>
            <a:pPr>
              <a:buNone/>
            </a:pPr>
            <a:r>
              <a:rPr lang="en-US" sz="2400" b="1" u="sng" dirty="0" smtClean="0"/>
              <a:t>1.5 -2 cups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</a:t>
            </a:r>
            <a:endParaRPr lang="en-US" dirty="0"/>
          </a:p>
        </p:txBody>
      </p:sp>
      <p:pic>
        <p:nvPicPr>
          <p:cNvPr id="4" name="Picture 3" descr="244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326892"/>
            <a:ext cx="4953000" cy="330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Nutrients: Fiber, vitamins, minerals, simple carbohydrates, and water</a:t>
            </a:r>
          </a:p>
          <a:p>
            <a:r>
              <a:rPr lang="en-US" b="1" u="sng" dirty="0" smtClean="0"/>
              <a:t>Benefits – help growth, heals cuts and scrapes, and provide fiber</a:t>
            </a:r>
          </a:p>
          <a:p>
            <a:r>
              <a:rPr lang="en-US" dirty="0" smtClean="0"/>
              <a:t>Selection tips – choose a variety of fruits of each color. The more colors you eat the more nutrients you get. Limit juice to 100% juice only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All foods made from meat, poultry, seafood, beans and peas, eggs, processed soy products, nuts, and seeds are considered part of the Protein Foods Group. </a:t>
            </a:r>
          </a:p>
          <a:p>
            <a:pPr>
              <a:buNone/>
            </a:pPr>
            <a:r>
              <a:rPr lang="en-US" sz="2800" b="1" u="sng" dirty="0" smtClean="0"/>
              <a:t>Recommended Amount </a:t>
            </a:r>
          </a:p>
          <a:p>
            <a:pPr>
              <a:buNone/>
            </a:pPr>
            <a:r>
              <a:rPr lang="en-US" sz="2800" b="1" u="sng" dirty="0" smtClean="0"/>
              <a:t>5-6.5 ounces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 Ounces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pic>
        <p:nvPicPr>
          <p:cNvPr id="4" name="Picture 3" descr="Deck of ca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314700"/>
            <a:ext cx="4495800" cy="33718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66800" y="5410200"/>
            <a:ext cx="2286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 – minerals, protein, vitamin B and E, Fat (from animal sources</a:t>
            </a:r>
          </a:p>
          <a:p>
            <a:r>
              <a:rPr lang="en-US" b="1" u="sng" dirty="0" smtClean="0"/>
              <a:t>Benefits – This food group helps build </a:t>
            </a:r>
            <a:r>
              <a:rPr lang="en-US" b="1" u="sng" dirty="0" smtClean="0"/>
              <a:t>muscles and heal your body</a:t>
            </a:r>
            <a:endParaRPr lang="en-US" b="1" u="sng" dirty="0" smtClean="0"/>
          </a:p>
          <a:p>
            <a:r>
              <a:rPr lang="en-US" b="1" u="sng" dirty="0" smtClean="0"/>
              <a:t>Selection tips – choose lean meats and poultry, choose more fish, beans, nuts, and seed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Any vegetable or 100% vegetable juice counts as a member of the Vegetable Group. Vegetables may be raw or cooked; fresh, frozen, canned, or dried/dehydrated; and may be whole, cut-up, or mashed. </a:t>
            </a: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Recommended </a:t>
            </a:r>
            <a:endParaRPr lang="en-US" sz="2400" b="1" u="sng" dirty="0" smtClean="0"/>
          </a:p>
          <a:p>
            <a:pPr>
              <a:buNone/>
            </a:pPr>
            <a:r>
              <a:rPr lang="en-US" sz="2400" b="1" u="sng" dirty="0" smtClean="0"/>
              <a:t>Amount </a:t>
            </a:r>
          </a:p>
          <a:p>
            <a:pPr>
              <a:buNone/>
            </a:pPr>
            <a:r>
              <a:rPr lang="en-US" sz="2400" b="1" u="sng" dirty="0" smtClean="0"/>
              <a:t>5-6.5 ounces 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Vegetables </a:t>
            </a:r>
            <a:endParaRPr lang="en-US" dirty="0"/>
          </a:p>
        </p:txBody>
      </p:sp>
      <p:pic>
        <p:nvPicPr>
          <p:cNvPr id="5" name="Picture 4" descr="One serve of vegetables looks like th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1251" y="2905125"/>
            <a:ext cx="5262749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 – Minerals, carbohydrates, fiber, vitamins, </a:t>
            </a:r>
          </a:p>
          <a:p>
            <a:r>
              <a:rPr lang="en-US" b="1" u="sng" dirty="0" smtClean="0"/>
              <a:t>Benefits – this group provides fiber, helps fight infections, helps cuts and scrapes, prevents strokes and heart attacks</a:t>
            </a:r>
          </a:p>
          <a:p>
            <a:r>
              <a:rPr lang="en-US" dirty="0" smtClean="0"/>
              <a:t>Selection tips – choose a variety of vegetables of all different colors. Choose vegetables more then juice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All fluid milk products and many foods made from milk are considered part of this food group. Most Dairy Group choices should be fat-free or low-fat. Foods made from milk that retain their calcium content are part of the group. Foods made from milk that have little to no </a:t>
            </a:r>
            <a:r>
              <a:rPr lang="en-US" dirty="0" smtClean="0"/>
              <a:t>calcium are </a:t>
            </a:r>
            <a:r>
              <a:rPr lang="en-US" dirty="0" smtClean="0"/>
              <a:t>cream cheese, cream, and </a:t>
            </a:r>
            <a:r>
              <a:rPr lang="en-US" dirty="0" smtClean="0"/>
              <a:t>butter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b="1" u="sng" dirty="0" smtClean="0"/>
              <a:t>Calcium-fortified soymilk (soy beverage) is also part of the Dairy Group.</a:t>
            </a:r>
          </a:p>
          <a:p>
            <a:pPr>
              <a:buNone/>
            </a:pPr>
            <a:r>
              <a:rPr lang="en-US" sz="2800" dirty="0" smtClean="0"/>
              <a:t>Recommended </a:t>
            </a:r>
          </a:p>
          <a:p>
            <a:pPr>
              <a:buNone/>
            </a:pPr>
            <a:r>
              <a:rPr lang="en-US" sz="2800" dirty="0" smtClean="0"/>
              <a:t>Amount 			3 Cups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Dairy</a:t>
            </a:r>
            <a:endParaRPr lang="en-US" dirty="0"/>
          </a:p>
        </p:txBody>
      </p:sp>
      <p:pic>
        <p:nvPicPr>
          <p:cNvPr id="4" name="Picture 3" descr="dairy_cup_of_low-fat_yogu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835031"/>
            <a:ext cx="1438275" cy="183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 – Minerals, protein, vitamin D, fat, water</a:t>
            </a:r>
          </a:p>
          <a:p>
            <a:r>
              <a:rPr lang="en-US" b="1" u="sng" dirty="0" smtClean="0"/>
              <a:t>Benefits – Provides calcium needed to make strong bones and teeth</a:t>
            </a:r>
          </a:p>
          <a:p>
            <a:r>
              <a:rPr lang="en-US" b="1" u="sng" dirty="0" smtClean="0"/>
              <a:t>Selection tips – choose fat free or low fat options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Oils are fats that are liquid at room temperature, like the vegetable oils used in cooking. Oils come from many different plants and from fish. Oils are </a:t>
            </a:r>
            <a:r>
              <a:rPr lang="en-US" b="1" u="sng" dirty="0" smtClean="0"/>
              <a:t>NOT a food group, but they provide essential </a:t>
            </a:r>
            <a:r>
              <a:rPr lang="en-US" b="1" u="sng" dirty="0" smtClean="0"/>
              <a:t>nutrients</a:t>
            </a:r>
            <a:endParaRPr lang="en-US" b="1" u="sng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u="sng" dirty="0" smtClean="0"/>
              <a:t>Foods that are mainly oil include mayonnaise, certain salad dressings</a:t>
            </a:r>
            <a:r>
              <a:rPr lang="en-US" dirty="0" smtClean="0"/>
              <a:t>, and soft (tub or squeeze) margarine with no trans fats.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	</a:t>
            </a:r>
            <a:endParaRPr lang="en-US" dirty="0"/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590800"/>
            <a:ext cx="1524000" cy="2333625"/>
          </a:xfrm>
          <a:prstGeom prst="rect">
            <a:avLst/>
          </a:prstGeom>
        </p:spPr>
      </p:pic>
      <p:pic>
        <p:nvPicPr>
          <p:cNvPr id="5" name="Picture 4" descr="th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895600"/>
            <a:ext cx="2857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calorie?</a:t>
            </a:r>
          </a:p>
          <a:p>
            <a:pPr lvl="1"/>
            <a:r>
              <a:rPr lang="en-US" b="1" u="sng" dirty="0" smtClean="0"/>
              <a:t>A calorie is actually a unit of heat energy. </a:t>
            </a:r>
            <a:endParaRPr lang="en-US" b="1" u="sng" dirty="0" smtClean="0"/>
          </a:p>
          <a:p>
            <a:pPr lvl="1"/>
            <a:endParaRPr lang="en-US" b="1" u="sng" dirty="0" smtClean="0"/>
          </a:p>
          <a:p>
            <a:pPr lvl="1"/>
            <a:r>
              <a:rPr lang="en-US" dirty="0" smtClean="0"/>
              <a:t>Y</a:t>
            </a:r>
            <a:r>
              <a:rPr lang="en-US" dirty="0" smtClean="0"/>
              <a:t>our </a:t>
            </a:r>
            <a:r>
              <a:rPr lang="en-US" dirty="0" smtClean="0"/>
              <a:t>body sees calories as energy and it's energy to produce heat.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heat energy is what really fuels our body just the same way that gasoline is what fuels your car's energy.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Anorexia- starving oneself</a:t>
            </a:r>
          </a:p>
          <a:p>
            <a:r>
              <a:rPr lang="en-US" dirty="0" smtClean="0"/>
              <a:t>Bulimia- Purging </a:t>
            </a:r>
          </a:p>
          <a:p>
            <a:r>
              <a:rPr lang="en-US" dirty="0" smtClean="0"/>
              <a:t>Purge: to rid the body of food by vomiting or using laxatives.</a:t>
            </a:r>
          </a:p>
          <a:p>
            <a:r>
              <a:rPr lang="en-US" dirty="0" smtClean="0"/>
              <a:t>Binge: to eat large amounts of food over a short amount of time.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) Emphasis on appearance</a:t>
            </a:r>
          </a:p>
          <a:p>
            <a:r>
              <a:rPr lang="en-US" dirty="0" smtClean="0"/>
              <a:t>2) Perfectionism</a:t>
            </a:r>
          </a:p>
          <a:p>
            <a:r>
              <a:rPr lang="en-US" dirty="0" smtClean="0"/>
              <a:t>3) The need to control</a:t>
            </a:r>
          </a:p>
          <a:p>
            <a:r>
              <a:rPr lang="en-US" dirty="0" smtClean="0"/>
              <a:t>4) Expression of Emotions</a:t>
            </a:r>
          </a:p>
          <a:p>
            <a:r>
              <a:rPr lang="en-US" dirty="0" smtClean="0"/>
              <a:t>5) Media Influence and pressure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Calories </a:t>
            </a:r>
            <a:r>
              <a:rPr lang="en-US" b="1" dirty="0" smtClean="0"/>
              <a:t>from </a:t>
            </a:r>
            <a:r>
              <a:rPr lang="en-US" b="1" dirty="0" smtClean="0"/>
              <a:t>fat </a:t>
            </a:r>
            <a:r>
              <a:rPr lang="en-US" dirty="0" smtClean="0"/>
              <a:t>is the number of total calories that are in a product that are directly coming from fat. 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example, my </a:t>
            </a:r>
            <a:r>
              <a:rPr lang="en-US" dirty="0" smtClean="0"/>
              <a:t>dinner </a:t>
            </a:r>
            <a:r>
              <a:rPr lang="en-US" dirty="0" smtClean="0"/>
              <a:t>(Progresso Light Chicken Veggie Soup) has a total of 140 </a:t>
            </a:r>
            <a:r>
              <a:rPr lang="en-US" b="1" dirty="0" smtClean="0"/>
              <a:t>calories</a:t>
            </a:r>
            <a:r>
              <a:rPr lang="en-US" dirty="0" smtClean="0"/>
              <a:t>. Thirty of these </a:t>
            </a:r>
            <a:r>
              <a:rPr lang="en-US" b="1" dirty="0" smtClean="0"/>
              <a:t>calories</a:t>
            </a:r>
            <a:r>
              <a:rPr lang="en-US" dirty="0" smtClean="0"/>
              <a:t> are from </a:t>
            </a:r>
            <a:r>
              <a:rPr lang="en-US" b="1" dirty="0" smtClean="0"/>
              <a:t>fat</a:t>
            </a:r>
            <a:r>
              <a:rPr lang="en-US" dirty="0" smtClean="0"/>
              <a:t>. That </a:t>
            </a:r>
            <a:r>
              <a:rPr lang="en-US" b="1" dirty="0" smtClean="0"/>
              <a:t>means</a:t>
            </a:r>
            <a:r>
              <a:rPr lang="en-US" dirty="0" smtClean="0"/>
              <a:t> that of the 140</a:t>
            </a:r>
            <a:r>
              <a:rPr lang="en-US" b="1" dirty="0" smtClean="0"/>
              <a:t>calories</a:t>
            </a:r>
            <a:r>
              <a:rPr lang="en-US" dirty="0" smtClean="0"/>
              <a:t>, 21% of the </a:t>
            </a:r>
            <a:r>
              <a:rPr lang="en-US" b="1" dirty="0" smtClean="0"/>
              <a:t>calories</a:t>
            </a:r>
            <a:r>
              <a:rPr lang="en-US" dirty="0" smtClean="0"/>
              <a:t> are coming from </a:t>
            </a:r>
            <a:r>
              <a:rPr lang="en-US" b="1" dirty="0" smtClean="0"/>
              <a:t>fat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Saint Clair Shores Farmers Market</a:t>
            </a:r>
          </a:p>
          <a:p>
            <a:pPr lvl="1"/>
            <a:r>
              <a:rPr lang="en-US" sz="2600" dirty="0" smtClean="0">
                <a:hlinkClick r:id="rId2"/>
              </a:rPr>
              <a:t>http://www.scsfarmersmarket.com</a:t>
            </a:r>
            <a:r>
              <a:rPr lang="en-US" sz="2600" dirty="0" smtClean="0">
                <a:hlinkClick r:id="rId2"/>
              </a:rPr>
              <a:t>/</a:t>
            </a:r>
            <a:endParaRPr lang="en-US" sz="2600" dirty="0" smtClean="0"/>
          </a:p>
          <a:p>
            <a:pPr lvl="1"/>
            <a:r>
              <a:rPr lang="en-US" sz="2600" dirty="0" smtClean="0"/>
              <a:t>Local and Fresh - </a:t>
            </a:r>
            <a:r>
              <a:rPr lang="en-US" sz="2600" dirty="0" smtClean="0"/>
              <a:t>First </a:t>
            </a:r>
            <a:r>
              <a:rPr lang="en-US" sz="2600" dirty="0" smtClean="0"/>
              <a:t>Farmers' Market in SCS! July 26, Aug 23 and Sept 27 8am-1pm Blossom </a:t>
            </a:r>
            <a:r>
              <a:rPr lang="en-US" sz="2600" dirty="0" smtClean="0"/>
              <a:t>Heath on </a:t>
            </a:r>
            <a:r>
              <a:rPr lang="en-US" sz="2600" dirty="0" smtClean="0"/>
              <a:t>the Nautical </a:t>
            </a:r>
            <a:r>
              <a:rPr lang="en-US" sz="2600" dirty="0" smtClean="0"/>
              <a:t>Mile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Detroit Eastern Market</a:t>
            </a:r>
          </a:p>
          <a:p>
            <a:r>
              <a:rPr lang="en-US" dirty="0" smtClean="0"/>
              <a:t>“</a:t>
            </a:r>
            <a:r>
              <a:rPr lang="en-US" sz="2600" dirty="0" smtClean="0"/>
              <a:t>On </a:t>
            </a:r>
            <a:r>
              <a:rPr lang="en-US" sz="2600" dirty="0" smtClean="0"/>
              <a:t>Tuesdays, we offer a scaled-down, more relaxed version of our Saturday Market for stocking up on fresh produce, baked goods and meats. You can take part in a</a:t>
            </a:r>
            <a:r>
              <a:rPr lang="en-US" sz="2600" b="1" dirty="0" smtClean="0"/>
              <a:t> free </a:t>
            </a:r>
            <a:r>
              <a:rPr lang="en-US" sz="2600" b="1" dirty="0" err="1" smtClean="0"/>
              <a:t>Zumba</a:t>
            </a:r>
            <a:r>
              <a:rPr lang="en-US" sz="2600" b="1" dirty="0" smtClean="0"/>
              <a:t> or yoga class</a:t>
            </a:r>
            <a:r>
              <a:rPr lang="en-US" sz="2600" dirty="0" smtClean="0"/>
              <a:t> and watch cooking demonstrations using the great foods found at Eastern </a:t>
            </a:r>
            <a:r>
              <a:rPr lang="en-US" sz="2600" dirty="0" smtClean="0"/>
              <a:t>Market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find fresh foods?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-easternmarketsh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6030167" cy="33913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9727627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000" y="3657600"/>
            <a:ext cx="4826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http://www.choosemyplate.gov/MyPlate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More info at: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US" dirty="0" smtClean="0"/>
              <a:t>Under your journal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a typical week…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741558"/>
          <a:ext cx="7772400" cy="5116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609599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757803">
                <a:tc>
                  <a:txBody>
                    <a:bodyPr/>
                    <a:lstStyle/>
                    <a:p>
                      <a:r>
                        <a:rPr lang="en-US" dirty="0" smtClean="0"/>
                        <a:t>Yogurt</a:t>
                      </a:r>
                    </a:p>
                    <a:p>
                      <a:r>
                        <a:rPr lang="en-US" dirty="0" smtClean="0"/>
                        <a:t>Banana</a:t>
                      </a:r>
                      <a:r>
                        <a:rPr lang="en-US" baseline="0" dirty="0" smtClean="0"/>
                        <a:t> Bread</a:t>
                      </a:r>
                    </a:p>
                    <a:p>
                      <a:r>
                        <a:rPr lang="en-US" baseline="0" dirty="0" smtClean="0"/>
                        <a:t>Water</a:t>
                      </a:r>
                    </a:p>
                    <a:p>
                      <a:r>
                        <a:rPr lang="en-US" baseline="0" dirty="0" smtClean="0"/>
                        <a:t>Coffee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7803">
                <a:tc>
                  <a:txBody>
                    <a:bodyPr/>
                    <a:lstStyle/>
                    <a:p>
                      <a:r>
                        <a:rPr lang="en-US" dirty="0" smtClean="0"/>
                        <a:t>Egg Sandwich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7803">
                <a:tc>
                  <a:txBody>
                    <a:bodyPr/>
                    <a:lstStyle/>
                    <a:p>
                      <a:r>
                        <a:rPr lang="en-US" dirty="0" smtClean="0"/>
                        <a:t>Stir Fry- Onions, red peppers,</a:t>
                      </a:r>
                      <a:r>
                        <a:rPr lang="en-US" baseline="0" dirty="0" smtClean="0"/>
                        <a:t> chicken, ,shredded cheese, egg, water chestnuts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Circle your veggies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Box your fruits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Underline your protein/meats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14800" y="1676400"/>
            <a:ext cx="2057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3124200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50292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Nutrition Basics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utrition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887" y="1447800"/>
            <a:ext cx="8514313" cy="440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d-pyramid-histo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343" y="2133600"/>
            <a:ext cx="9115245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Progression of the Food Pyramid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y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6517238" cy="50363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Food Groups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2057400"/>
            <a:ext cx="651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981200"/>
            <a:ext cx="6222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464820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434340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59080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a grain?</a:t>
            </a:r>
          </a:p>
          <a:p>
            <a:pPr lvl="1"/>
            <a:r>
              <a:rPr lang="en-US" dirty="0" smtClean="0"/>
              <a:t>Any food made from wheat, rice, oats, cornmeal, barley or another cereal grain is a grain product. Bread, pasta, oatmeal, breakfast cereals, tortillas, and grits are examples of grain products.</a:t>
            </a:r>
          </a:p>
          <a:p>
            <a:r>
              <a:rPr lang="en-US" dirty="0" smtClean="0"/>
              <a:t>Grains are divided into 2 subgroups, </a:t>
            </a:r>
          </a:p>
          <a:p>
            <a:pPr>
              <a:buNone/>
            </a:pPr>
            <a:r>
              <a:rPr lang="en-US" u="sng" dirty="0" smtClean="0"/>
              <a:t>Whole Grains</a:t>
            </a:r>
            <a:r>
              <a:rPr lang="en-US" dirty="0" smtClean="0"/>
              <a:t>- ex. Brown rice and oatmeal</a:t>
            </a:r>
          </a:p>
          <a:p>
            <a:pPr>
              <a:buNone/>
            </a:pPr>
            <a:r>
              <a:rPr lang="en-US" dirty="0" smtClean="0"/>
              <a:t>and </a:t>
            </a:r>
          </a:p>
          <a:p>
            <a:pPr>
              <a:buNone/>
            </a:pPr>
            <a:r>
              <a:rPr lang="en-US" u="sng" dirty="0" smtClean="0"/>
              <a:t>Refined Grains</a:t>
            </a:r>
            <a:r>
              <a:rPr lang="en-US" dirty="0" smtClean="0"/>
              <a:t>-White bread and white rice</a:t>
            </a:r>
          </a:p>
          <a:p>
            <a:pPr>
              <a:buNone/>
            </a:pPr>
            <a:r>
              <a:rPr lang="en-US" dirty="0" smtClean="0"/>
              <a:t>Refined grains do not have as much dietary fiber, iron, and many B vitamins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Nutrients- minerals (iron, magnesium, selenium in whole grain or enriched white bread, carbohydrates, fiber, Vitamin B</a:t>
            </a:r>
          </a:p>
          <a:p>
            <a:r>
              <a:rPr lang="en-US" b="1" u="sng" dirty="0" smtClean="0"/>
              <a:t>Benefits- provide energy</a:t>
            </a:r>
          </a:p>
          <a:p>
            <a:r>
              <a:rPr lang="en-US" b="1" u="sng" dirty="0" smtClean="0"/>
              <a:t>Selection tips – half the grains eaten should be whole grain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</a:t>
            </a:r>
            <a:endParaRPr lang="en-US" dirty="0"/>
          </a:p>
        </p:txBody>
      </p:sp>
      <p:pic>
        <p:nvPicPr>
          <p:cNvPr id="4" name="Picture 3" descr="grains_assorted_grains_foo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86200"/>
            <a:ext cx="3876675" cy="259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522</TotalTime>
  <Words>830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Journal #28</vt:lpstr>
      <vt:lpstr>Slide 2</vt:lpstr>
      <vt:lpstr>Think of a typical week…</vt:lpstr>
      <vt:lpstr>Slide 4</vt:lpstr>
      <vt:lpstr>Nutrition Basics </vt:lpstr>
      <vt:lpstr>Progression of the Food Pyramid </vt:lpstr>
      <vt:lpstr>The Five Food Groups</vt:lpstr>
      <vt:lpstr>Grain  </vt:lpstr>
      <vt:lpstr>Grain</vt:lpstr>
      <vt:lpstr>Fruits </vt:lpstr>
      <vt:lpstr>Fruits </vt:lpstr>
      <vt:lpstr>Protein</vt:lpstr>
      <vt:lpstr>Protein </vt:lpstr>
      <vt:lpstr>Vegetables </vt:lpstr>
      <vt:lpstr>Vegetables </vt:lpstr>
      <vt:lpstr>Dairy</vt:lpstr>
      <vt:lpstr>Dairy</vt:lpstr>
      <vt:lpstr>Oil </vt:lpstr>
      <vt:lpstr>Slide 19</vt:lpstr>
      <vt:lpstr>Slide 20</vt:lpstr>
      <vt:lpstr>Where can I find fresh foods?</vt:lpstr>
      <vt:lpstr>Slide 22</vt:lpstr>
      <vt:lpstr>Find More info at: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Basics</dc:title>
  <dc:creator>Bobs</dc:creator>
  <cp:lastModifiedBy>sgaffigan</cp:lastModifiedBy>
  <cp:revision>8</cp:revision>
  <dcterms:created xsi:type="dcterms:W3CDTF">2015-11-09T23:47:37Z</dcterms:created>
  <dcterms:modified xsi:type="dcterms:W3CDTF">2015-11-10T20:25:15Z</dcterms:modified>
</cp:coreProperties>
</file>