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2E75AA-2197-42EE-AADA-A89E09F614E7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AC97E9-7230-433D-BF0E-ACCECCC59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customersrock.files.wordpress.com/2007/03/listening.jpg&amp;imgrefurl=http://customersrock.wordpress.com/2007/03/07/tips-for-listening-and-learning/&amp;h=566&amp;w=849&amp;sz=245&amp;tbnid=wTnV0052AutZdM:&amp;tbnh=97&amp;tbnw=145&amp;prev=/images?q=listening&amp;zoom=1&amp;q=listening&amp;hl=en&amp;usg=__i0ici1ot_5iLjdYQPCnrnTNnoe8=&amp;sa=X&amp;ei=wzJATZWOPMfYgQeyvNiFAw&amp;ved=0CDcQ9QEwAQ" TargetMode="External"/><Relationship Id="rId2" Type="http://schemas.openxmlformats.org/officeDocument/2006/relationships/hyperlink" Target="http://www.google.com/imgres?imgurl=http://2.bp.blogspot.com/_Els8J-FZpFM/TFGMhCOyv2I/AAAAAAAAAYc/5n7tv0cU8mA/s1600/listening_ear.gif&amp;imgrefurl=http://hackneyunites.blogspot.com/2010/07/give-your-views-on-hackney-to-listening.html&amp;h=345&amp;w=325&amp;sz=3&amp;tbnid=CpflesXKp6KMhM:&amp;tbnh=120&amp;tbnw=113&amp;prev=/images?q=listening&amp;zoom=1&amp;q=listening&amp;hl=en&amp;usg=__KPFEOXNcqSHVnvLI3x4EMCK0C-U=&amp;sa=X&amp;ei=wzJATZWOPMfYgQeyvNiFAw&amp;ved=0CD0Q9QEwB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g8PIK74KO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ER63AY8zB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Think about the Hartman Personality test, was it accurate? What did you learn about yourself? </a:t>
            </a:r>
          </a:p>
          <a:p>
            <a:r>
              <a:rPr lang="en-US" b="1" dirty="0" smtClean="0"/>
              <a:t>Why </a:t>
            </a:r>
            <a:r>
              <a:rPr lang="en-US" b="1" dirty="0" smtClean="0"/>
              <a:t>or why not.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Nodding</a:t>
            </a:r>
          </a:p>
          <a:p>
            <a:r>
              <a:rPr lang="en-US" dirty="0" smtClean="0"/>
              <a:t>Tell them what you think </a:t>
            </a:r>
          </a:p>
          <a:p>
            <a:r>
              <a:rPr lang="en-US" dirty="0" smtClean="0"/>
              <a:t>Summarize what they said</a:t>
            </a:r>
          </a:p>
          <a:p>
            <a:r>
              <a:rPr lang="en-US" dirty="0" smtClean="0"/>
              <a:t>Ask questions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Messages and You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“I” messages let you say what you think and how you feel without putting down </a:t>
            </a:r>
            <a:r>
              <a:rPr lang="en-US" dirty="0" smtClean="0"/>
              <a:t>or attacking </a:t>
            </a:r>
            <a:r>
              <a:rPr lang="en-US" dirty="0"/>
              <a:t>the other person. When you are hurt, upset, or </a:t>
            </a:r>
            <a:r>
              <a:rPr lang="en-US" dirty="0" smtClean="0"/>
              <a:t>angry</a:t>
            </a:r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“I” message can </a:t>
            </a:r>
            <a:r>
              <a:rPr lang="en-US" dirty="0" smtClean="0"/>
              <a:t>help you </a:t>
            </a:r>
            <a:r>
              <a:rPr lang="en-US" dirty="0"/>
              <a:t>talk things through without getting into an escalating confrontation.</a:t>
            </a:r>
          </a:p>
          <a:p>
            <a:r>
              <a:rPr lang="en-US" dirty="0"/>
              <a:t>Here is an example of the difference between a “you” message and an “I” message:</a:t>
            </a:r>
          </a:p>
          <a:p>
            <a:r>
              <a:rPr lang="en-US" dirty="0"/>
              <a:t>“You” message: “You selfish jerk! You think the TV belongs to you. Well, it’s my </a:t>
            </a:r>
            <a:r>
              <a:rPr lang="en-US" dirty="0" smtClean="0"/>
              <a:t>turn now</a:t>
            </a:r>
            <a:r>
              <a:rPr lang="en-US" dirty="0"/>
              <a:t>.”</a:t>
            </a:r>
          </a:p>
          <a:p>
            <a:r>
              <a:rPr lang="en-US" dirty="0"/>
              <a:t>“I” message: “I feel annoyed when you switch the channel without asking. I want to </a:t>
            </a:r>
            <a:r>
              <a:rPr lang="en-US" dirty="0" smtClean="0"/>
              <a:t>be able </a:t>
            </a:r>
            <a:r>
              <a:rPr lang="en-US" dirty="0"/>
              <a:t>to watch my show all the way through.”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an “I”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Name ___________________</a:t>
            </a:r>
          </a:p>
          <a:p>
            <a:r>
              <a:rPr lang="en-US" dirty="0" smtClean="0"/>
              <a:t>2) When you ___(specific behavior)</a:t>
            </a:r>
          </a:p>
          <a:p>
            <a:r>
              <a:rPr lang="en-US" dirty="0" smtClean="0"/>
              <a:t>3) I feel __(name a feeling not “that you”)</a:t>
            </a:r>
          </a:p>
          <a:p>
            <a:r>
              <a:rPr lang="en-US" dirty="0" smtClean="0"/>
              <a:t>4) Because __(why you feel the way you do)</a:t>
            </a:r>
          </a:p>
          <a:p>
            <a:r>
              <a:rPr lang="en-US" dirty="0" smtClean="0"/>
              <a:t>5) And I want __(ask for what you need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When…… I feel….. </a:t>
            </a:r>
            <a:r>
              <a:rPr lang="en-US" smtClean="0"/>
              <a:t>I want.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 smtClean="0"/>
              <a:t>an </a:t>
            </a:r>
            <a:r>
              <a:rPr lang="en-US" dirty="0" smtClean="0"/>
              <a:t>I message to respond to the following:</a:t>
            </a:r>
          </a:p>
          <a:p>
            <a:pPr lvl="1"/>
            <a:r>
              <a:rPr lang="en-US" dirty="0" smtClean="0"/>
              <a:t>Your significant other calls you a name in an argument.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following “you” statement in to an “I” statement.</a:t>
            </a:r>
          </a:p>
          <a:p>
            <a:pPr lvl="1"/>
            <a:r>
              <a:rPr lang="en-US" dirty="0" smtClean="0"/>
              <a:t>“You’re so inconsiderate! Why don’t you clean up </a:t>
            </a:r>
            <a:r>
              <a:rPr lang="en-US" smtClean="0"/>
              <a:t>this place?!”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Effective Listening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Responding Appropriately to others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 your full attention to the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eye contact</a:t>
            </a:r>
          </a:p>
          <a:p>
            <a:r>
              <a:rPr lang="en-US" dirty="0" smtClean="0"/>
              <a:t>Don’t be doing something else while they talk</a:t>
            </a:r>
          </a:p>
          <a:p>
            <a:r>
              <a:rPr lang="en-US" dirty="0" smtClean="0"/>
              <a:t>Nod your head</a:t>
            </a:r>
          </a:p>
          <a:p>
            <a:r>
              <a:rPr lang="en-US" dirty="0" smtClean="0"/>
              <a:t>Say things that, “yes, right, ok, etc” to let them know you are hearing them.</a:t>
            </a:r>
          </a:p>
          <a:p>
            <a:r>
              <a:rPr lang="en-US" dirty="0" smtClean="0"/>
              <a:t>Face them while they talk</a:t>
            </a:r>
            <a:endParaRPr lang="en-US" dirty="0"/>
          </a:p>
        </p:txBody>
      </p:sp>
      <p:sp>
        <p:nvSpPr>
          <p:cNvPr id="23554" name="AutoShape 2" descr="data:image/jpg;base64,/9j/4AAQSkZJRgABAQAAAQABAAD/2wBDAAkGBwgHBgkIBwgKCgkLDRYPDQwMDRsUFRAWIB0iIiAdHx8kKDQsJCYxJx8fLT0tMTU3Ojo6Iys/RD84QzQ5Ojf/2wBDAQoKCg0MDRoPDxo3JR8lNzc3Nzc3Nzc3Nzc3Nzc3Nzc3Nzc3Nzc3Nzc3Nzc3Nzc3Nzc3Nzc3Nzc3Nzc3Nzc3Nzf/wAARCABOAEkDASIAAhEBAxEB/8QAGwABAAIDAQEAAAAAAAAAAAAAAAYHBAUIAgP/xAA6EAABAwQABAQEAQkJAAAAAAABAgMEAAUGEQcSITETQVFhFCIycRUWJDNCUnKBgpFVkpShosHC0vD/xAAUAQEAAAAAAAAAAAAAAAAAAAAA/8QAFBEBAAAAAAAAAAAAAAAAAAAAAP/aAAwDAQACEQMRAD8AvGvhMeSywolxCFK+VsrUACs9h19TX3qBcZsZmZLigFuV+cwXfiUtFWg4AlQI9N9dj7EedBzhIyC+fiq57tzmpnhZJdDykqSrfXWj0+3ar34bcVYdysqI+QvvC6MEpW43FccDqfJZ5EkJPkd67b86pzOLS+pxGTR2mPwq7OFxpTCiQ24RtbageqVA83TsdHXStnwOmvReItvaaWQiUh1p0A/Unw1K6/xSD/Cg6jQsOIStP0qGx010r1SlApSlApSlBC80zR62T2LDjkIXLIJSeZDO/kjp/bcPkPPXTp5jpvHhYFLuixJzu8v3dw6IgsqLURs/uJ1zfc69war7F8rm4fk1/j3jHp10vkuWoqksJJW4gHQAGvp6bGumiPQVJblH4g8QGPhlRm8WtC/0gccKpDqfQgaOvb5d+e6DTcUbtieKtuW2w2S0ypE5tTctCXD4bISRrmbQQAvfUHoU696r/Ds2bxZ5yTb8ft7lwV8rcl5xw8iT3ABVob9en9Kn2acGkW7EG14+HJtxirU7IUrot9BHUISOnTWwnudnqToVSBBB60HSFt4mZL4aFXTALsUKGw9CbWsK9wCnt781blridbR0n2bIICu2pFtX3/l3VecIuKkO029mwZEfBjtbEaYASEgnfKsemydHyHQ9t1Zd5yeDMuce0RbwxEjuMCVImofSnmaJ0lDSidEqO9qG+UA9ioEBt8dyqzZIuQ3aZSnXY2g804yttbe+2woA+RrdVGsZuOItqMDHZ9tU8tRWtpmQlTrqu5UrZ5ln1J2aktApSlApSlAqvsx4SWDJprs9K3rfNcHzrjhPItX7Skkd/cEbqwaUHNOWcF8gsjKpNscRdmE9VJYQUugevJ13/KSfaoNZr9eMdleLaZ8mG6D8wbWQD7KSeh+xFdn1zhx/hWWPlTJtiVJub7fiTW0JHISfpV++eu/Xoe56hM8Aya1cToTlpyuBHcusYB1LqQUFxIP1oUDzIUDrej59OmwLbA0AB2Fcm4ZcZWAZjBuN6tktpAQeZp1strLawU86QoDev89a6V1VbZ8W6QWJ0B5L8Z9AW24jsoH/AN28qDJpSlApSlApSlAqpcQt0d/jVlb90R4s+MEORFKHRCFADY9wkoAPuatqq64hs/k1kNqziK0Q2wr4S68g+uOvoFEefKf+PpQSjLsUtWWW0wrsxza2WnkaDjKvVJ/27Hzqp8cevPCbLo9ju7/xGPXJzTL+tJSonXOB+qQSOYb7HfXpV5tOIdbS42oLQoBSVJOwQexFV7xkjNXOHj9nA5pU27tBoAdUpAPOr7AEboLEpQUoFKUoFKUoFYtzgx7pb5MCYjxI8ltTTifVJGjXuawqVDfjoecYU62pAdaOloJGuZJ9R3FQa18NOUBV8yrILqrf0qmraRr7BRP+qgz+Fkp5WMKtcxznl2aS7b3Vevhn5T/dKf6VjW6Mu+cTrlcpI3GsTKYcMHt4ziQtxf3AUE/YipLj+PW3HY7zFqZW2l90vOlx1bilrIAJKlEnyFaiZhjgnT5tmyG6Wt2c6Hn0NFtbZXoDYSpJI6D1oJZSqtyyNnmMQPxC3Za1OitrQlbU6G2lQKlADRSk7Gz7VJfhs9/tHH/8K9/3o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350838"/>
            <a:ext cx="695325" cy="74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g;base64,/9j/4AAQSkZJRgABAQAAAQABAAD/2wBDAAkGBwgHBgkIBwgKCgkLDRYPDQwMDRsUFRAWIB0iIiAdHx8kKDQsJCYxJx8fLT0tMTU3Ojo6Iys/RD84QzQ5Ojf/2wBDAQoKCg0MDRoPDxo3JR8lNzc3Nzc3Nzc3Nzc3Nzc3Nzc3Nzc3Nzc3Nzc3Nzc3Nzc3Nzc3Nzc3Nzc3Nzc3Nzc3Nzf/wAARCABOAEkDASIAAhEBAxEB/8QAGwABAAIDAQEAAAAAAAAAAAAAAAYHBAUIAgP/xAA6EAABAwQABAQEAQkJAAAAAAABAgMEAAUGEQcSITETQVFhFCIycRUWJDNCUnKBgpFVkpShosHC0vD/xAAUAQEAAAAAAAAAAAAAAAAAAAAA/8QAFBEBAAAAAAAAAAAAAAAAAAAAAP/aAAwDAQACEQMRAD8AvGvhMeSywolxCFK+VsrUACs9h19TX3qBcZsZmZLigFuV+cwXfiUtFWg4AlQI9N9dj7EedBzhIyC+fiq57tzmpnhZJdDykqSrfXWj0+3ar34bcVYdysqI+QvvC6MEpW43FccDqfJZ5EkJPkd67b86pzOLS+pxGTR2mPwq7OFxpTCiQ24RtbageqVA83TsdHXStnwOmvReItvaaWQiUh1p0A/Unw1K6/xSD/Cg6jQsOIStP0qGx010r1SlApSlApSlBC80zR62T2LDjkIXLIJSeZDO/kjp/bcPkPPXTp5jpvHhYFLuixJzu8v3dw6IgsqLURs/uJ1zfc69war7F8rm4fk1/j3jHp10vkuWoqksJJW4gHQAGvp6bGumiPQVJblH4g8QGPhlRm8WtC/0gccKpDqfQgaOvb5d+e6DTcUbtieKtuW2w2S0ypE5tTctCXD4bISRrmbQQAvfUHoU696r/Ds2bxZ5yTb8ft7lwV8rcl5xw8iT3ABVob9en9Kn2acGkW7EG14+HJtxirU7IUrot9BHUISOnTWwnudnqToVSBBB60HSFt4mZL4aFXTALsUKGw9CbWsK9wCnt781blridbR0n2bIICu2pFtX3/l3VecIuKkO029mwZEfBjtbEaYASEgnfKsemydHyHQ9t1Zd5yeDMuce0RbwxEjuMCVImofSnmaJ0lDSidEqO9qG+UA9ioEBt8dyqzZIuQ3aZSnXY2g804yttbe+2woA+RrdVGsZuOItqMDHZ9tU8tRWtpmQlTrqu5UrZ5ln1J2aktApSlApSlAqvsx4SWDJprs9K3rfNcHzrjhPItX7Skkd/cEbqwaUHNOWcF8gsjKpNscRdmE9VJYQUugevJ13/KSfaoNZr9eMdleLaZ8mG6D8wbWQD7KSeh+xFdn1zhx/hWWPlTJtiVJub7fiTW0JHISfpV++eu/Xoe56hM8Aya1cToTlpyuBHcusYB1LqQUFxIP1oUDzIUDrej59OmwLbA0AB2Fcm4ZcZWAZjBuN6tktpAQeZp1strLawU86QoDev89a6V1VbZ8W6QWJ0B5L8Z9AW24jsoH/AN28qDJpSlApSlApSlAqpcQt0d/jVlb90R4s+MEORFKHRCFADY9wkoAPuatqq64hs/k1kNqziK0Q2wr4S68g+uOvoFEefKf+PpQSjLsUtWWW0wrsxza2WnkaDjKvVJ/27Hzqp8cevPCbLo9ju7/xGPXJzTL+tJSonXOB+qQSOYb7HfXpV5tOIdbS42oLQoBSVJOwQexFV7xkjNXOHj9nA5pU27tBoAdUpAPOr7AEboLEpQUoFKUoFKUoFYtzgx7pb5MCYjxI8ltTTifVJGjXuawqVDfjoecYU62pAdaOloJGuZJ9R3FQa18NOUBV8yrILqrf0qmraRr7BRP+qgz+Fkp5WMKtcxznl2aS7b3Vevhn5T/dKf6VjW6Mu+cTrlcpI3GsTKYcMHt4ziQtxf3AUE/YipLj+PW3HY7zFqZW2l90vOlx1bilrIAJKlEnyFaiZhjgnT5tmyG6Wt2c6Hn0NFtbZXoDYSpJI6D1oJZSqtyyNnmMQPxC3Za1OitrQlbU6G2lQKlADRSk7Gz7VJfhs9/tHH/8K9/3o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350838"/>
            <a:ext cx="695325" cy="74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g;base64,/9j/4AAQSkZJRgABAQAAAQABAAD/2wBDAAkGBwgHBgkIBwgKCgkLDRYPDQwMDRsUFRAWIB0iIiAdHx8kKDQsJCYxJx8fLT0tMTU3Ojo6Iys/RD84QzQ5Ojf/2wBDAQoKCg0MDRoPDxo3JR8lNzc3Nzc3Nzc3Nzc3Nzc3Nzc3Nzc3Nzc3Nzc3Nzc3Nzc3Nzc3Nzc3Nzc3Nzc3Nzc3Nzf/wAARCABOAHUDASIAAhEBAxEB/8QAGwAAAgIDAQAAAAAAAAAAAAAAAAUEBgIDBwH/xAA1EAABAwMBBQYFAwQDAAAAAAABAgMEAAURIQYSMUFREyJhcYGRFBUyobEHUtEjQoLhcsHw/8QAGQEAAgMBAAAAAAAAAAAAAAAAAAMCBAUB/8QAIhEAAgICAwACAwEAAAAAAAAAAAECEQMhBBIxQVEjMmHw/9oADAMBAAIRAxEAPwDuNFFFABRRRQAk2lvoszCVJbQ44rkpWMDrXKbttBcrmpS33c9Eg6JHPFWb9RA5JuBU2tJQzupKN4A8M8PU0ncjRYTTCXTvPrHeAGpJ1pE5FnHD7RUnYq33SpQKjwzitaLe6FJwCM10Bq1NPNhxCdxXjzoZtTi3QpwYAyCTS9ljqkKNnZt8tLoEGUotAZU06d5GPL+K65Zri3c4SH0d1XBaP2qqipgNMrLnBeOR0NS9lp4iXv4cnDcgbuOW9y/j1pkG06E5caatF+ooFFPKgUUUUAFFFFABRRRQAVUNrNpXYVyj2+CoBz6nlZ+kYz+AT7VZrlMRAhPSXODaScdTyHvXIJklTsp+RK31OOZyve0yfx5VCbosceHZ2zZOujEm5vy5qFkqJUEjkTw9gK1v5Vc3HljBX3kDIOlK5ii+8loFeFEAnd0xjjn0ryLk3F0pUohASkbx8zSWmy9UaRbIj6kgZNTfj0DCVHWkIU240VygopAwG0kje88VAYmxSpXwSGQEkBYaXvBJPDJ4dedTSFNlmlzUpQVHQYpI1cl/EofQWWezWFoStXeWQePhTRyIuba3AkbrwToDVWttkuTrqxclpQd8FvsBkY572RrnTnXaIv6o7vHcDzDbqeC0hQ9RmtlJtlXt60tsk5VH/p69Bw+34pzTE7RRkqdBRRRXTgUUUUAFRpk1mIjLisqP0oHE0tnXoZLcMA8i4eHpSKTMCN5brhUs6kk1By+hscTfpr2oujjyW0vL3WVK+gcAeXrxqqoSXVrUclPJQ4ms7rNfucoQbewuQ6vghsZPn4edMo2xu0MKMHwY7zh1MdLveA8zgH39TUEmyypRgqK2+040paGWnXQoZUlAHvk6CoFtR2Mok5BWvKkqUFFJ5jI9DT+5sLQ+n5gw9GXu4LbySlJ8eh48s1ElwUFlLsZhtC0JwshWq8cD4motOyyqlEdx4caYxuPJ3goYIzjjW207LwbYtZhtJaS4QV7pPexw/wDCklpuSsDvVZI1x0Ga6mxfVfJlOnx7Y4FSFJSjQeJJ4ACtdtlJmvSFNsqSygjdUrQHris58+ChvtpBQjdB76uI8qqw2nlvzUNwISURsE75PBPU44eVFHUnLw6JshICrhMYSdNxKvv/ALq11QtgApV4mqJJwyN4+JVp+DV9psPChm/dhRRRUhQUUUUAc9mSgyggHGKRR251/uIgwSBzcdV9Laep/jnUG73PeV2beVLUcBKRkk1Z9k5r9ptiWkQm0OOKK5DhVvKV0x5Dlrz60lVZdkmlaLjYLFCscTsYicrVq68v63D1J/64CpkyfEhNKclyWmUJGSXFgaVQ73fJez81lZluG2XBffWDlbC+akk57pGuPA4xVem3JSb2lu+oQtYPYSHUjAfYXjcc80nGvLNaMOI5bvRnyyb2dHZ2q2enFbPzCOobuSlzQKT1GdDjn01zVU2zs+zkR6IVXly0tS1jLbCQtC0nmk/2Z6jToKrTUKYh+Zb2ktOSobuFdodwvtalGFcQroRrqOlRn5aHnGGN6I24wSlDF1QsKYJyeJJSRqSDgcMc6lPhpukyUM0obRGuLDdhujsVh9L0UHLDyVbwUg6jX7elMYt3Rgbxrbe4bLzEKS12Tsd1sNrU1qjeAxp4aH2quybNIa70Vwqb/aTqKzskXCTTNDHPtFMuTMiPNaKNCsjQ5xiob9tSh3emXF5beRlsEAK8CQMmqJJfnwF/W4jPAjgatX6fbUIt0lbtyjJllahhxSR2jWP2modldMm5SitHXtlbYm3W0KU2UPyD2juRqOifQffNOai2+4Rbgwl2K6FpIzg6EeYqVmnIznbewor2iunDyivaKAOMQW4MJRWjvuni4s5P+qY/NG0jRQrnyLi4FFK85BwcGtpuSscFUhGhVlv2ulIm7IpWTksvJI9yn8GlCz80jWcPnCyl22uE9QP6efUioJmfEbLT21g4BWfYA/kVnOe7NiStsFJYfiSR/wAyME+ulbXFyfjSM3PGptjKUuLMj2+5XVchDDzBizFMjvJebPcUfY+1ZSnEoS12t8cmRt0pafaipdKRp3HgdemM+NZTkTLI4/cYUht6M+6pbkOQ3lAyeWvH2rfYHXLy88uwFNmkIQDIQhIW070IB4Ea8udPu1fwJ8dHtsvNqbZchzrkyqOsjcaMIsKbOeJx3fGmT1vSynKSFtq1SsagisZMHahgEqmWuUn9z7GFfZNLnrze4KAh6Pa1Ng6obC0gj8VWy8ZZdx9/38Q/Hm6aZnKtzLrSkqSlQPIiosOzRI7gUlpI9KlW3aG23RwsGLIYeBwoJKVJz4HT8U5+BipG+pTpHTSqE+PKLpotLNFoygq7XuJ8tBTVV4l2VphptiZLRvEr7NkvdmOhOQR9/KkN4nv2aOh6FEYU2T31LdIV5AY++fSq1HullnSu81doUpxRUVx5W+Cf8qtYOJrtLwrZcyekdisl/g3hBEZZS8n62XElC0/4nWm1ccuUmfs98PMkTnJ0UqCULWAmQ0TrkK1yNOB0NdI2XvLl2ZfS+hIdYKQVp0CwoZBxyPUZPnSs2HpuPhGMrHdFeUUgk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350838"/>
            <a:ext cx="1114425" cy="742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www.youtube.com/watch?v=Qg8PIK74KO4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let your mind wander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other things on your mind, push them aside while you are listening to them.</a:t>
            </a:r>
          </a:p>
          <a:p>
            <a:r>
              <a:rPr lang="en-US" dirty="0" smtClean="0"/>
              <a:t>Don’t be trying to come up with what YOU want to say while the other person talks.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 the speaker finish before you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interrupt</a:t>
            </a:r>
          </a:p>
          <a:p>
            <a:r>
              <a:rPr lang="en-US" dirty="0" smtClean="0"/>
              <a:t>Wait to share your side or opinion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 yourself finish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Pause after the speaker is finished to collect your thoughts.</a:t>
            </a:r>
          </a:p>
          <a:p>
            <a:r>
              <a:rPr lang="en-US" dirty="0" smtClean="0"/>
              <a:t>Think about what you want to say before you say it.</a:t>
            </a:r>
          </a:p>
          <a:p>
            <a:r>
              <a:rPr lang="en-US" dirty="0" smtClean="0"/>
              <a:t>As yourself if what you want to say will get you the results you are looking for.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for 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not to linger over meaningless details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 Here Now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www.youtube.com/watch?v=WER63AY8zB8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the other person’s thoughts by asking questions.</a:t>
            </a:r>
          </a:p>
          <a:p>
            <a:pPr lvl="1"/>
            <a:r>
              <a:rPr lang="en-US" dirty="0" smtClean="0"/>
              <a:t>So you mean _____________</a:t>
            </a:r>
          </a:p>
          <a:p>
            <a:pPr lvl="1"/>
            <a:r>
              <a:rPr lang="en-US" dirty="0" smtClean="0"/>
              <a:t>I heard you say that ______________ </a:t>
            </a:r>
          </a:p>
          <a:p>
            <a:pPr lvl="1"/>
            <a:r>
              <a:rPr lang="en-US" dirty="0" smtClean="0"/>
              <a:t>Am a right in thinking ______________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1682</TotalTime>
  <Words>483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Journal #3 </vt:lpstr>
      <vt:lpstr>Effective Listening</vt:lpstr>
      <vt:lpstr>Give your full attention to the speaker</vt:lpstr>
      <vt:lpstr>What not to do </vt:lpstr>
      <vt:lpstr>Don’t let your mind wander</vt:lpstr>
      <vt:lpstr>Let the speaker finish before you talk</vt:lpstr>
      <vt:lpstr>Let yourself finish listening</vt:lpstr>
      <vt:lpstr>Listen for main ideas</vt:lpstr>
      <vt:lpstr>Ask Questions</vt:lpstr>
      <vt:lpstr>Give Feedback</vt:lpstr>
      <vt:lpstr>I Messages and You messages</vt:lpstr>
      <vt:lpstr>Parts of an “I” message</vt:lpstr>
      <vt:lpstr>Example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Listening</dc:title>
  <dc:creator>marslaur</dc:creator>
  <cp:lastModifiedBy>sgaffigan</cp:lastModifiedBy>
  <cp:revision>9</cp:revision>
  <dcterms:created xsi:type="dcterms:W3CDTF">2011-01-25T19:15:44Z</dcterms:created>
  <dcterms:modified xsi:type="dcterms:W3CDTF">2015-03-24T13:58:10Z</dcterms:modified>
</cp:coreProperties>
</file>